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77" r:id="rId2"/>
    <p:sldId id="276" r:id="rId3"/>
    <p:sldId id="27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6" r:id="rId12"/>
    <p:sldId id="267" r:id="rId13"/>
    <p:sldId id="271" r:id="rId14"/>
    <p:sldId id="279" r:id="rId15"/>
    <p:sldId id="280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haroni" panose="02010803020104030203" pitchFamily="2" charset="-79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96" autoAdjust="0"/>
  </p:normalViewPr>
  <p:slideViewPr>
    <p:cSldViewPr>
      <p:cViewPr varScale="1">
        <p:scale>
          <a:sx n="84" d="100"/>
          <a:sy n="84" d="100"/>
        </p:scale>
        <p:origin x="-7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FAFF-9DA1-4E10-A239-6FB1629B7F8C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0F25-4921-4389-A50E-46882F39A8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4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come up with their own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the time / the name of…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When Will… the reaction stop if I use X grams of Y?</a:t>
            </a:r>
          </a:p>
          <a:p>
            <a:r>
              <a:rPr lang="en-GB" baseline="0" dirty="0" smtClean="0"/>
              <a:t>How Might… we use photosynthesis to overcome the impact of burning fossil fuels?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clip /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clip /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Personal &amp; Social Development</a:t>
            </a:r>
            <a:r>
              <a:rPr lang="en-GB" b="1" baseline="0" dirty="0" smtClean="0"/>
              <a:t> / Spiritual, Moral, Social &amp; Cultural Development – Riot aftermath</a:t>
            </a:r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clip /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40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1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come up with their own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the time / the name of…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When Will… the reaction stop if I use X grams of Y?</a:t>
            </a:r>
          </a:p>
          <a:p>
            <a:r>
              <a:rPr lang="en-GB" baseline="0" dirty="0" smtClean="0"/>
              <a:t>How Might… we use photosynthesis to overcome the impact of burning fossil fuels?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31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come up with their own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the time / the name of…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r>
              <a:rPr lang="en-GB" baseline="0" dirty="0" smtClean="0"/>
              <a:t>When Will… the reaction stop if I use X grams of Y?</a:t>
            </a:r>
          </a:p>
          <a:p>
            <a:r>
              <a:rPr lang="en-GB" baseline="0" dirty="0" smtClean="0"/>
              <a:t>How Might… we use photosynthesis to overcome the impact of burning fossil fuels?</a:t>
            </a:r>
          </a:p>
          <a:p>
            <a:r>
              <a:rPr lang="en-GB" baseline="0" dirty="0" smtClean="0"/>
              <a:t>Project and post questions using Post-It Notes or use the type on slide if you have macros enabled on your computer!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5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Science – Asteroids / Satellites / Extinction / Prediction / Evidence </a:t>
            </a:r>
            <a:r>
              <a:rPr lang="en-GB" b="1" dirty="0" err="1" smtClean="0"/>
              <a:t>etc</a:t>
            </a:r>
            <a:r>
              <a:rPr lang="en-GB" b="1" dirty="0" smtClean="0"/>
              <a:t> </a:t>
            </a:r>
            <a:r>
              <a:rPr lang="en-GB" b="1" dirty="0" err="1" smtClean="0"/>
              <a:t>etc</a:t>
            </a:r>
            <a:endParaRPr lang="en-GB" b="1" dirty="0" smtClean="0"/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happening?</a:t>
            </a:r>
          </a:p>
          <a:p>
            <a:r>
              <a:rPr lang="en-GB" baseline="0" dirty="0" smtClean="0"/>
              <a:t>How Could… this affect the future of the Earth?</a:t>
            </a:r>
          </a:p>
          <a:p>
            <a:r>
              <a:rPr lang="en-GB" baseline="0" dirty="0" smtClean="0"/>
              <a:t>How Will… this affect the Earth’s atmosphere?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 we be unaware that this is about to happen?</a:t>
            </a:r>
          </a:p>
          <a:p>
            <a:r>
              <a:rPr lang="en-GB" baseline="0" dirty="0" smtClean="0"/>
              <a:t>How Might… humans survive?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History</a:t>
            </a:r>
            <a:r>
              <a:rPr lang="en-GB" b="1" baseline="0" dirty="0" smtClean="0"/>
              <a:t> – The Holocaust / War / </a:t>
            </a:r>
            <a:r>
              <a:rPr lang="en-GB" b="1" baseline="0" dirty="0" err="1" smtClean="0"/>
              <a:t>Anti-semitism</a:t>
            </a:r>
            <a:r>
              <a:rPr lang="en-GB" b="1" baseline="0" dirty="0" smtClean="0"/>
              <a:t>  / Civil Liberties / Civil Rights</a:t>
            </a:r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 happening?</a:t>
            </a:r>
          </a:p>
          <a:p>
            <a:r>
              <a:rPr lang="en-GB" baseline="0" dirty="0" smtClean="0"/>
              <a:t>Where Did… they get taken?</a:t>
            </a:r>
          </a:p>
          <a:p>
            <a:r>
              <a:rPr lang="en-GB" baseline="0" dirty="0" smtClean="0"/>
              <a:t>Why Might… they be unaware of the dangers ahead?</a:t>
            </a:r>
          </a:p>
          <a:p>
            <a:r>
              <a:rPr lang="en-GB" baseline="0" dirty="0" smtClean="0"/>
              <a:t>Why Did… they get treated like this?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Is…</a:t>
            </a:r>
          </a:p>
          <a:p>
            <a:r>
              <a:rPr lang="en-GB" baseline="0" dirty="0" smtClean="0"/>
              <a:t>How Could…</a:t>
            </a:r>
          </a:p>
          <a:p>
            <a:r>
              <a:rPr lang="en-GB" baseline="0" dirty="0" smtClean="0"/>
              <a:t>How Will…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Why might…</a:t>
            </a:r>
          </a:p>
          <a:p>
            <a:r>
              <a:rPr lang="en-GB" baseline="0" dirty="0" smtClean="0"/>
              <a:t>How Might…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1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English – Of Mice &amp; Men</a:t>
            </a:r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 Scene from Of Mice &amp; Men</a:t>
            </a:r>
          </a:p>
          <a:p>
            <a:r>
              <a:rPr lang="en-GB" baseline="0" dirty="0" smtClean="0"/>
              <a:t>What is happening?</a:t>
            </a:r>
          </a:p>
          <a:p>
            <a:r>
              <a:rPr lang="en-GB" baseline="0" dirty="0" smtClean="0"/>
              <a:t>Why is this happening?</a:t>
            </a:r>
          </a:p>
          <a:p>
            <a:r>
              <a:rPr lang="en-GB" baseline="0" dirty="0" smtClean="0"/>
              <a:t>How might he be feeling?</a:t>
            </a:r>
          </a:p>
          <a:p>
            <a:r>
              <a:rPr lang="en-GB" baseline="0" dirty="0" smtClean="0"/>
              <a:t>Which of the characters do you sympathise with?</a:t>
            </a:r>
          </a:p>
          <a:p>
            <a:r>
              <a:rPr lang="en-GB" baseline="0" dirty="0" smtClean="0"/>
              <a:t>Why do you sympathise with them?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Health &amp; Social Care – Professionalism / Skills / Relationships / Caring / Treatment / Aid / Help / Assistance</a:t>
            </a:r>
          </a:p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 Scene from Of Mice &amp; Men</a:t>
            </a:r>
          </a:p>
          <a:p>
            <a:r>
              <a:rPr lang="en-GB" baseline="0" dirty="0" smtClean="0"/>
              <a:t>What is happening?</a:t>
            </a:r>
          </a:p>
          <a:p>
            <a:r>
              <a:rPr lang="en-GB" baseline="0" dirty="0" smtClean="0"/>
              <a:t>Why is this happening?</a:t>
            </a:r>
          </a:p>
          <a:p>
            <a:r>
              <a:rPr lang="en-GB" baseline="0" dirty="0" smtClean="0"/>
              <a:t>What will happen if the patient’s pulse is too high?</a:t>
            </a:r>
          </a:p>
          <a:p>
            <a:r>
              <a:rPr lang="en-GB" baseline="0" dirty="0" smtClean="0"/>
              <a:t>How might the patient be feeling?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Deeper questioning and anticipated deeper</a:t>
            </a:r>
            <a:r>
              <a:rPr lang="en-GB" baseline="0" dirty="0" smtClean="0"/>
              <a:t> response is developed from top left to bottom right.</a:t>
            </a:r>
          </a:p>
          <a:p>
            <a:r>
              <a:rPr lang="en-GB" baseline="0" dirty="0" smtClean="0"/>
              <a:t>Get pupils to describe a variety of aspects of the clip / photo through developing and asking quality questions and encouraging quality dialogue. </a:t>
            </a:r>
          </a:p>
          <a:p>
            <a:r>
              <a:rPr lang="en-GB" baseline="0" dirty="0" smtClean="0"/>
              <a:t>Come up with questions by choosing a word from the left-most column followed by a word from the top row.</a:t>
            </a:r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What Is happening?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What Could I use to measure the temperature?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When Did you last see this happening?</a:t>
            </a:r>
          </a:p>
          <a:p>
            <a:r>
              <a:rPr lang="en-GB" baseline="0" dirty="0" smtClean="0"/>
              <a:t>How Could this be encouraged to happen quicker? How Could this be dangerous? </a:t>
            </a:r>
          </a:p>
          <a:p>
            <a:r>
              <a:rPr lang="en-GB" baseline="0" dirty="0" smtClean="0"/>
              <a:t>Why Is the water bubbling? What Are the bubbles?</a:t>
            </a:r>
          </a:p>
          <a:p>
            <a:r>
              <a:rPr lang="en-GB" baseline="0" dirty="0" smtClean="0"/>
              <a:t>How Might we model how the bubbles are made? 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ActiveX stuff and design by Jon Haines @</a:t>
            </a:r>
            <a:r>
              <a:rPr lang="en-GB" baseline="0" dirty="0" err="1" smtClean="0"/>
              <a:t>mr_haines</a:t>
            </a: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Inspired by and thanks to @</a:t>
            </a:r>
            <a:r>
              <a:rPr lang="en-GB" baseline="0" dirty="0" err="1" smtClean="0"/>
              <a:t>johnsayers</a:t>
            </a:r>
            <a:endParaRPr lang="en-GB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0F25-4921-4389-A50E-46882F39A8C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1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3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6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517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trix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69008008"/>
              </p:ext>
            </p:extLst>
          </p:nvPr>
        </p:nvGraphicFramePr>
        <p:xfrm>
          <a:off x="2" y="1"/>
          <a:ext cx="9143995" cy="6876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073"/>
                <a:gridCol w="1156846"/>
                <a:gridCol w="1156846"/>
                <a:gridCol w="1156846"/>
                <a:gridCol w="1156846"/>
                <a:gridCol w="1156846"/>
                <a:gridCol w="1126071"/>
                <a:gridCol w="1187621"/>
              </a:tblGrid>
              <a:tr h="857388">
                <a:tc rowSpan="2">
                  <a:txBody>
                    <a:bodyPr/>
                    <a:lstStyle/>
                    <a:p>
                      <a:pPr algn="ctr"/>
                      <a:endParaRPr lang="en-GB" sz="1600" b="1" spc="-15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DOES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HAS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DID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 WAS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18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CAN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SHOULD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WILL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MIGHT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PRESENT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PAST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POSSIBILITY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OPINION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PROBABILITY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PREDICTION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IMAGINATION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WHAT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EVENT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WHERE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400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PLACE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WHEN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TIME</a:t>
                      </a:r>
                      <a:endParaRPr lang="en-GB" sz="14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WHICH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CHOICE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trike="noStrike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WHO</a:t>
                      </a:r>
                      <a:r>
                        <a:rPr lang="en-GB" sz="2800" b="1" strike="noStrike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trike="noStrike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PERSON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WHY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REASON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HOW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baseline="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MEANING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 rot="19030562">
            <a:off x="-76658" y="234985"/>
            <a:ext cx="121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-150" dirty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QUESTION </a:t>
            </a:r>
            <a:r>
              <a:rPr lang="en-GB" b="1" spc="-150" dirty="0" smtClean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MATRIX</a:t>
            </a:r>
            <a:endParaRPr lang="en-GB" b="1" spc="-150" dirty="0">
              <a:ln w="12700">
                <a:noFill/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45605" y="-17755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pc="-15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GB" spc="-15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sk better questions…</a:t>
            </a:r>
            <a:endParaRPr lang="en-GB" sz="2400" spc="-15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780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trix fo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36803234"/>
              </p:ext>
            </p:extLst>
          </p:nvPr>
        </p:nvGraphicFramePr>
        <p:xfrm>
          <a:off x="2" y="1"/>
          <a:ext cx="9143995" cy="6876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6073"/>
                <a:gridCol w="1156846"/>
                <a:gridCol w="1156846"/>
                <a:gridCol w="1156846"/>
                <a:gridCol w="1156846"/>
                <a:gridCol w="1156846"/>
                <a:gridCol w="1126071"/>
                <a:gridCol w="1187621"/>
              </a:tblGrid>
              <a:tr h="857388">
                <a:tc rowSpan="2">
                  <a:txBody>
                    <a:bodyPr/>
                    <a:lstStyle/>
                    <a:p>
                      <a:pPr algn="ctr"/>
                      <a:endParaRPr lang="en-GB" sz="1600" b="1" spc="-150" dirty="0">
                        <a:solidFill>
                          <a:schemeClr val="bg1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DOES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HAS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DID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8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 WAS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18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CAN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SHOULD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0"/>
                        </a:spcBef>
                      </a:pP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COULD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WILL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rgbClr val="C00000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spc="-15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MIGHT</a:t>
                      </a:r>
                      <a:r>
                        <a:rPr lang="en-GB" sz="28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b="1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b"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2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PRESENT</a:t>
                      </a:r>
                      <a:endParaRPr lang="en-GB" sz="120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PAST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POSSIBILITY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OPINION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PROBABILITY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PREDICTION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IMAGINATION</a:t>
                      </a:r>
                      <a:endParaRPr lang="en-GB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WHAT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EVENT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WHERE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1400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PLACE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WHEN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TIME</a:t>
                      </a:r>
                      <a:endParaRPr lang="en-GB" sz="14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WHICH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CHOICE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trike="noStrike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WHO</a:t>
                      </a:r>
                      <a:r>
                        <a:rPr lang="en-GB" sz="2800" b="1" strike="noStrike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trike="noStrike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PERSON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WHY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endParaRPr lang="en-GB" sz="2000" b="1" spc="-150" dirty="0" smtClean="0">
                        <a:solidFill>
                          <a:schemeClr val="accent6"/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REASON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0630"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2000" b="1" spc="-150" dirty="0" smtClean="0">
                          <a:solidFill>
                            <a:srgbClr val="C00000"/>
                          </a:solidFill>
                          <a:latin typeface="Aharoni" pitchFamily="2" charset="-79"/>
                          <a:cs typeface="Aharoni" pitchFamily="2" charset="-79"/>
                        </a:rPr>
                        <a:t>HOW</a:t>
                      </a:r>
                      <a:r>
                        <a:rPr lang="en-GB" sz="2800" b="1" spc="-150" dirty="0" smtClean="0">
                          <a:solidFill>
                            <a:schemeClr val="accent6"/>
                          </a:solidFill>
                          <a:latin typeface="Aharoni" pitchFamily="2" charset="-79"/>
                          <a:cs typeface="Aharoni" pitchFamily="2" charset="-79"/>
                        </a:rPr>
                        <a:t>?</a:t>
                      </a:r>
                      <a:r>
                        <a:rPr lang="en-GB" sz="2000" spc="-150" baseline="0" dirty="0" smtClean="0">
                          <a:latin typeface="Aharoni" pitchFamily="2" charset="-79"/>
                          <a:cs typeface="Aharoni" pitchFamily="2" charset="-79"/>
                        </a:rPr>
                        <a:t> </a:t>
                      </a:r>
                    </a:p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GB" sz="14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haroni" pitchFamily="2" charset="-79"/>
                          <a:cs typeface="Aharoni" pitchFamily="2" charset="-79"/>
                        </a:rPr>
                        <a:t>MEANING</a:t>
                      </a:r>
                      <a:endParaRPr lang="en-GB" sz="14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 rot="19030562">
            <a:off x="-76658" y="234985"/>
            <a:ext cx="121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spc="-150" dirty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QUESTION </a:t>
            </a:r>
            <a:r>
              <a:rPr lang="en-GB" b="1" spc="-150" dirty="0" smtClean="0">
                <a:ln w="12700">
                  <a:noFill/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MATRIX</a:t>
            </a:r>
            <a:endParaRPr lang="en-GB" b="1" spc="-150" dirty="0">
              <a:ln w="12700">
                <a:noFill/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945605" y="-17755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pc="-15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</a:t>
            </a:r>
            <a:r>
              <a:rPr lang="en-GB" spc="-15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sk better questions…</a:t>
            </a:r>
            <a:endParaRPr lang="en-GB" sz="2400" spc="-15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472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12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2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8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7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2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53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86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AF686-E9CB-4C07-86A8-0329732D9A5F}" type="datetimeFigureOut">
              <a:rPr lang="en-GB" smtClean="0"/>
              <a:pPr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864F-37DF-4E20-BA69-B5F41F78B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0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_PZt5OV55hGTeM&amp;tbnid=alJs0Zq-ArGfjM:&amp;ved=0CAUQjRw&amp;url=http://www.cimt.plymouth.ac.uk/projects/mepres/book7/bk7i3/bk7_3i6.htm&amp;ei=Mk-aUfSsBfDs0gXm94CQAg&amp;bvm=bv.46751780,d.d2k&amp;psig=AFQjCNGr17coQeeTW7M1SPtiVKbaURbNaA&amp;ust=136915366088923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xwr2THwuJfJpmM&amp;tbnid=mX7WVc3jFAyXxM:&amp;ved=0CAUQjRw&amp;url=http://blog.yanidel.com/category/urban-scenes/&amp;ei=ik-aUZ_6D9Cb0AWH8IHICA&amp;bvm=bv.46751780,d.d2k&amp;psig=AFQjCNG8CLvDvxO2I2UKwHttJknsQOd_eg&amp;ust=136915376750928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PrFkOHv2oG2AEM&amp;tbnid=CTjdrWVTEMegAM:&amp;ved=0CAUQjRw&amp;url=http://www.empowernetwork.com/fuzednet/blog/how-to-lose-weight-the-definitive-guide-to-weight-loss/balanced-diet/&amp;ei=EVCaUd-8IKXJ0AXUhYDYCg&amp;bvm=bv.46751780,d.d2k&amp;psig=AFQjCNFlGzx4c5tuswgPiBfx1zjpcCq-vw&amp;ust=136915391966603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 rot="2039083">
            <a:off x="753324" y="3183830"/>
            <a:ext cx="8884792" cy="1593038"/>
          </a:xfrm>
          <a:prstGeom prst="stripedRightArrow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general level of difficulty of question increases… A “What is?” question is normally easier to create and answer than a “How might?” question.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52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492896"/>
            <a:ext cx="3429000" cy="2000250"/>
          </a:xfrm>
          <a:prstGeom prst="rect">
            <a:avLst/>
          </a:prstGeom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Science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412776"/>
            <a:ext cx="6624736" cy="4968552"/>
          </a:xfrm>
          <a:prstGeom prst="rect">
            <a:avLst/>
          </a:prstGeom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Science / Geog.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12776"/>
            <a:ext cx="4762500" cy="4762500"/>
          </a:xfrm>
          <a:prstGeom prst="rect">
            <a:avLst/>
          </a:prstGeom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PSD / SMSC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CMbERBm_HYU/T4iJ97MT78I/AAAAAAAAAFI/esAkYCQ4D5E/s1600/Sugary+Bevera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087408"/>
            <a:ext cx="6617079" cy="540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Food Tech / Science / PE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cimt.plymouth.ac.uk/projects/mepres/book7/bk7i3/eg1cg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708411" cy="51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8-Point Star 3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Maths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yanidel.com/pictures/tourne%20bouchon%20bar%20paris%20H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643" y="1450031"/>
            <a:ext cx="7296821" cy="48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8-Point Star 2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MFL</a:t>
            </a:r>
            <a:endParaRPr lang="en-GB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06550"/>
            <a:ext cx="7191300" cy="4486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509120"/>
            <a:ext cx="3002034" cy="1854915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History / PSD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2411760" y="1232756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What did the people living in this period have to eat?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259632" y="2096852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Where is this currently happening?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411760" y="2888940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When has this happened in the UK?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7020272" y="2888940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When will this kind of famine happen again?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8028384" y="4509120"/>
            <a:ext cx="936104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Who might solve problems like this?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4572000" y="5337212"/>
            <a:ext cx="1008112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Why should we care about what happened in the past?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5796136" y="5337212"/>
            <a:ext cx="936104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Why would knowing about the past help us in the future?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2411760" y="6165304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How did this affect the size of the population?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4572000" y="6165304"/>
            <a:ext cx="1008112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How should we use this information?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4572000" y="3681028"/>
            <a:ext cx="1008112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Which of the types of food should the families eat more of?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8028384" y="5337212"/>
            <a:ext cx="936104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Why might this happen again in the UK?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3" name="Folded Corner 12"/>
          <p:cNvSpPr/>
          <p:nvPr/>
        </p:nvSpPr>
        <p:spPr>
          <a:xfrm>
            <a:off x="1266528" y="1232756"/>
            <a:ext cx="792088" cy="612068"/>
          </a:xfrm>
          <a:prstGeom prst="foldedCorner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What is this scene showing?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127928"/>
            <a:ext cx="7660258" cy="54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8-Point Star 1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Science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7211775" cy="54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History / PSD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-Point Star 2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</a:rPr>
              <a:t>MFL / Science / Food Tech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www.empowernetwork.com/fuzednet/files/2012/12/balanced-die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412777"/>
            <a:ext cx="756504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3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27" y="1124744"/>
            <a:ext cx="774425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English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2" y="1700808"/>
            <a:ext cx="744082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-Point Star 6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Health/ Social Care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628799"/>
            <a:ext cx="7545457" cy="4250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-Point Star 8"/>
          <p:cNvSpPr/>
          <p:nvPr/>
        </p:nvSpPr>
        <p:spPr>
          <a:xfrm rot="20288110">
            <a:off x="7609553" y="5247826"/>
            <a:ext cx="1347707" cy="1263162"/>
          </a:xfrm>
          <a:prstGeom prst="star8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Science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1806</Words>
  <Application>Microsoft Office PowerPoint</Application>
  <PresentationFormat>On-screen Show (4:3)</PresentationFormat>
  <Paragraphs>214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Haines</dc:creator>
  <cp:lastModifiedBy>Philippa Baillie</cp:lastModifiedBy>
  <cp:revision>54</cp:revision>
  <dcterms:created xsi:type="dcterms:W3CDTF">2013-03-21T13:38:26Z</dcterms:created>
  <dcterms:modified xsi:type="dcterms:W3CDTF">2016-06-28T14:08:02Z</dcterms:modified>
</cp:coreProperties>
</file>